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3" r:id="rId25"/>
    <p:sldId id="284" r:id="rId26"/>
    <p:sldId id="288" r:id="rId27"/>
    <p:sldId id="294" r:id="rId28"/>
    <p:sldId id="295" r:id="rId29"/>
    <p:sldId id="296" r:id="rId30"/>
    <p:sldId id="297" r:id="rId31"/>
    <p:sldId id="298" r:id="rId32"/>
    <p:sldId id="286" r:id="rId33"/>
    <p:sldId id="287" r:id="rId34"/>
    <p:sldId id="289" r:id="rId35"/>
    <p:sldId id="290" r:id="rId36"/>
    <p:sldId id="291" r:id="rId37"/>
    <p:sldId id="299" r:id="rId38"/>
    <p:sldId id="300"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4963" autoAdjust="0"/>
    <p:restoredTop sz="40450" autoAdjust="0"/>
  </p:normalViewPr>
  <p:slideViewPr>
    <p:cSldViewPr>
      <p:cViewPr>
        <p:scale>
          <a:sx n="80" d="100"/>
          <a:sy n="80" d="100"/>
        </p:scale>
        <p:origin x="760" y="424"/>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60" d="100"/>
          <a:sy n="60" d="100"/>
        </p:scale>
        <p:origin x="2020" y="44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50</a:t>
            </a:r>
            <a:r>
              <a:rPr lang="ja-JP" altLang="en-US" dirty="0" smtClean="0"/>
              <a:t>人の技術者が在籍しています。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931" y="5572793"/>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974" y="1809000"/>
            <a:ext cx="7436476" cy="2215991"/>
          </a:xfrm>
          <a:prstGeom prst="rect">
            <a:avLst/>
          </a:prstGeom>
          <a:noFill/>
        </p:spPr>
        <p:txBody>
          <a:bodyPr wrap="square" rtlCol="0">
            <a:spAutoFit/>
          </a:bodyPr>
          <a:lstStyle/>
          <a:p>
            <a:r>
              <a:rPr lang="en-US" altLang="ja-JP" sz="7200" dirty="0" smtClean="0">
                <a:solidFill>
                  <a:srgbClr val="FF6633"/>
                </a:solidFill>
                <a:effectLst>
                  <a:outerShdw blurRad="50800" dist="101600" dir="5400000" algn="t" rotWithShape="0">
                    <a:prstClr val="black">
                      <a:alpha val="40000"/>
                    </a:prstClr>
                  </a:outerShdw>
                </a:effectLst>
              </a:rPr>
              <a:t>C</a:t>
            </a:r>
            <a:r>
              <a:rPr lang="en-US" altLang="ja-JP" sz="6000" dirty="0" smtClean="0">
                <a:effectLst>
                  <a:outerShdw blurRad="50800" dist="101600" dir="5400000" algn="t" rotWithShape="0">
                    <a:prstClr val="black">
                      <a:alpha val="40000"/>
                    </a:prstClr>
                  </a:outerShdw>
                </a:effectLst>
              </a:rPr>
              <a:t>hildren wanted to be more </a:t>
            </a:r>
            <a:r>
              <a:rPr lang="en-US" altLang="ja-JP" sz="6600" dirty="0" smtClean="0">
                <a:solidFill>
                  <a:srgbClr val="FF6633"/>
                </a:solidFill>
                <a:effectLst>
                  <a:outerShdw blurRad="50800" dist="101600" dir="5400000" algn="t" rotWithShape="0">
                    <a:prstClr val="black">
                      <a:alpha val="40000"/>
                    </a:prstClr>
                  </a:outerShdw>
                </a:effectLst>
              </a:rPr>
              <a:t>difficult!</a:t>
            </a:r>
            <a:endParaRPr lang="en-US" altLang="ja-JP" sz="48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5152644" y="2737770"/>
            <a:ext cx="2593025" cy="990063"/>
          </a:xfrm>
          <a:prstGeom prst="rect">
            <a:avLst/>
          </a:prstGeom>
        </p:spPr>
      </p:pic>
      <p:sp>
        <p:nvSpPr>
          <p:cNvPr id="5" name="右矢印 4"/>
          <p:cNvSpPr/>
          <p:nvPr/>
        </p:nvSpPr>
        <p:spPr>
          <a:xfrm rot="1980991">
            <a:off x="1344518" y="2639382"/>
            <a:ext cx="5169120" cy="98866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1452206" y="226472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5448183" y="354104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934388"/>
            <a:ext cx="5162326" cy="516232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401782" y="4173469"/>
            <a:ext cx="2825676" cy="1323439"/>
          </a:xfrm>
          <a:prstGeom prst="rect">
            <a:avLst/>
          </a:prstGeom>
        </p:spPr>
        <p:txBody>
          <a:bodyPr wrap="square">
            <a:spAutoFit/>
          </a:bodyPr>
          <a:lstStyle/>
          <a:p>
            <a:r>
              <a:rPr lang="en-US" altLang="ja-JP" sz="4000" dirty="0" smtClean="0"/>
              <a:t>“</a:t>
            </a:r>
            <a:r>
              <a:rPr lang="en-US" altLang="ja-JP" sz="4000" dirty="0" err="1" smtClean="0"/>
              <a:t>Blockly’s</a:t>
            </a:r>
            <a:endParaRPr lang="en-US" altLang="ja-JP" sz="4000" dirty="0"/>
          </a:p>
          <a:p>
            <a:r>
              <a:rPr lang="en-US" altLang="ja-JP" sz="4000" dirty="0" smtClean="0"/>
              <a:t>  XML”</a:t>
            </a:r>
            <a:endParaRPr lang="ja-JP" altLang="en-US" sz="40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grpSp>
        <p:nvGrpSpPr>
          <p:cNvPr id="8" name="グループ化 7"/>
          <p:cNvGrpSpPr/>
          <p:nvPr/>
        </p:nvGrpSpPr>
        <p:grpSpPr>
          <a:xfrm>
            <a:off x="5397338" y="4724697"/>
            <a:ext cx="3592092" cy="620949"/>
            <a:chOff x="5498194" y="5053688"/>
            <a:chExt cx="3592092" cy="62094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463989" y="5053688"/>
              <a:ext cx="1626297" cy="620949"/>
            </a:xfrm>
            <a:prstGeom prst="rect">
              <a:avLst/>
            </a:prstGeom>
          </p:spPr>
        </p:pic>
        <p:sp>
          <p:nvSpPr>
            <p:cNvPr id="6" name="右矢印 5"/>
            <p:cNvSpPr/>
            <p:nvPr/>
          </p:nvSpPr>
          <p:spPr>
            <a:xfrm>
              <a:off x="5830320" y="5104907"/>
              <a:ext cx="1666983"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5498194" y="512476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5" y="1205101"/>
            <a:ext cx="10983707" cy="6174000"/>
          </a:xfrm>
          <a:prstGeom prst="rect">
            <a:avLst/>
          </a:prstGeom>
        </p:spPr>
      </p:pic>
      <p:sp>
        <p:nvSpPr>
          <p:cNvPr id="4" name="正方形/長方形 3"/>
          <p:cNvSpPr/>
          <p:nvPr/>
        </p:nvSpPr>
        <p:spPr>
          <a:xfrm>
            <a:off x="-15586" y="1184128"/>
            <a:ext cx="9159586" cy="62153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460" y="6579000"/>
            <a:ext cx="7695000" cy="338554"/>
          </a:xfrm>
          <a:prstGeom prst="rect">
            <a:avLst/>
          </a:prstGeom>
        </p:spPr>
        <p:txBody>
          <a:bodyPr wrap="square">
            <a:spAutoFit/>
          </a:bodyPr>
          <a:lstStyle/>
          <a:p>
            <a:pPr algn="r"/>
            <a:r>
              <a:rPr lang="ja-JP" altLang="en-US" sz="1600" dirty="0" smtClean="0">
                <a:solidFill>
                  <a:schemeClr val="tx1">
                    <a:lumMod val="50000"/>
                    <a:lumOff val="50000"/>
                  </a:schemeClr>
                </a:solidFill>
              </a:rPr>
              <a:t>http://mashable.com/2014/05/20/surface-pro-3-macbook-air-compared/</a:t>
            </a:r>
            <a:endParaRPr lang="ja-JP" altLang="en-US" sz="1600" dirty="0">
              <a:solidFill>
                <a:schemeClr val="tx1">
                  <a:lumMod val="50000"/>
                  <a:lumOff val="50000"/>
                </a:schemeClr>
              </a:solidFill>
            </a:endParaRPr>
          </a:p>
        </p:txBody>
      </p:sp>
      <p:sp>
        <p:nvSpPr>
          <p:cNvPr id="5" name="テキスト ボックス 4"/>
          <p:cNvSpPr txBox="1"/>
          <p:nvPr/>
        </p:nvSpPr>
        <p:spPr>
          <a:xfrm>
            <a:off x="620070" y="2051576"/>
            <a:ext cx="4511817" cy="923330"/>
          </a:xfrm>
          <a:prstGeom prst="rect">
            <a:avLst/>
          </a:prstGeom>
          <a:noFill/>
        </p:spPr>
        <p:txBody>
          <a:bodyPr wrap="square" rtlCol="0">
            <a:spAutoFit/>
          </a:bodyPr>
          <a:lstStyle/>
          <a:p>
            <a:r>
              <a:rPr lang="en-US" altLang="ja-JP" sz="5400" dirty="0" smtClean="0">
                <a:solidFill>
                  <a:srgbClr val="FF6633"/>
                </a:solidFill>
              </a:rPr>
              <a:t>P</a:t>
            </a:r>
            <a:r>
              <a:rPr lang="en-US" altLang="ja-JP" sz="4400" dirty="0" smtClean="0"/>
              <a:t>rogramming</a:t>
            </a:r>
            <a:endParaRPr lang="en-US" altLang="ja-JP" sz="5400" dirty="0" smtClean="0"/>
          </a:p>
        </p:txBody>
      </p:sp>
      <p:sp>
        <p:nvSpPr>
          <p:cNvPr id="6" name="テキスト ボックス 5"/>
          <p:cNvSpPr txBox="1"/>
          <p:nvPr/>
        </p:nvSpPr>
        <p:spPr>
          <a:xfrm>
            <a:off x="5427000" y="2022363"/>
            <a:ext cx="3195000" cy="1077218"/>
          </a:xfrm>
          <a:prstGeom prst="rect">
            <a:avLst/>
          </a:prstGeom>
          <a:noFill/>
        </p:spPr>
        <p:txBody>
          <a:bodyPr wrap="square" rtlCol="0">
            <a:spAutoFit/>
          </a:bodyPr>
          <a:lstStyle/>
          <a:p>
            <a:r>
              <a:rPr lang="en-US" altLang="ja-JP" sz="3200" dirty="0" smtClean="0">
                <a:solidFill>
                  <a:srgbClr val="FF6633"/>
                </a:solidFill>
              </a:rPr>
              <a:t>C</a:t>
            </a:r>
            <a:r>
              <a:rPr lang="en-US" altLang="ja-JP" sz="2400" dirty="0" smtClean="0"/>
              <a:t>reativity and</a:t>
            </a:r>
          </a:p>
          <a:p>
            <a:r>
              <a:rPr lang="en-US" altLang="ja-JP" sz="3200" dirty="0" smtClean="0">
                <a:solidFill>
                  <a:srgbClr val="FF6633"/>
                </a:solidFill>
              </a:rPr>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82135" y="1913464"/>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12600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3102652" y="2006004"/>
            <a:ext cx="4025628" cy="2215991"/>
          </a:xfrm>
          <a:prstGeom prst="rect">
            <a:avLst/>
          </a:prstGeom>
          <a:noFill/>
        </p:spPr>
        <p:txBody>
          <a:bodyPr wrap="square" rtlCol="0">
            <a:spAutoFit/>
          </a:bodyPr>
          <a:lstStyle/>
          <a:p>
            <a:r>
              <a:rPr lang="en-US" altLang="ja-JP" sz="13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Kids</a:t>
            </a:r>
            <a:endParaRPr lang="en-US" altLang="ja-JP" sz="138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1277</TotalTime>
  <Words>3269</Words>
  <Application>Microsoft Office PowerPoint</Application>
  <PresentationFormat>画面に合わせる (4:3)</PresentationFormat>
  <Paragraphs>405</Paragraphs>
  <Slides>38</Slides>
  <Notes>37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139</cp:revision>
  <dcterms:created xsi:type="dcterms:W3CDTF">2014-09-17T02:10:41Z</dcterms:created>
  <dcterms:modified xsi:type="dcterms:W3CDTF">2014-09-17T23:27:57Z</dcterms:modified>
</cp:coreProperties>
</file>